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C3D9-C387-6E4D-A611-C53D8813A9B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FBEF-8C3A-DF42-8C04-93B8631C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1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2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Lockett</dc:creator>
  <cp:lastModifiedBy>Steve Kilner</cp:lastModifiedBy>
  <cp:revision>2</cp:revision>
  <dcterms:created xsi:type="dcterms:W3CDTF">2022-11-01T14:08:48Z</dcterms:created>
  <dcterms:modified xsi:type="dcterms:W3CDTF">2022-11-03T08:48:50Z</dcterms:modified>
</cp:coreProperties>
</file>